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62" r:id="rId3"/>
    <p:sldId id="256" r:id="rId4"/>
    <p:sldId id="257" r:id="rId5"/>
    <p:sldId id="261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surfer" id="{E02FC74D-7677-9E41-A42A-B8F16D394297}">
          <p14:sldIdLst>
            <p14:sldId id="260"/>
            <p14:sldId id="262"/>
            <p14:sldId id="256"/>
            <p14:sldId id="257"/>
            <p14:sldId id="261"/>
            <p14:sldId id="258"/>
          </p14:sldIdLst>
        </p14:section>
        <p14:section name="ants" id="{DCEA38E4-DE0D-2149-B32B-7FAB6CF68079}">
          <p14:sldIdLst>
            <p14:sldId id="259"/>
          </p14:sldIdLst>
        </p14:section>
        <p14:section name="MRTRIX" id="{271336C4-0C89-8C49-94A9-DC48085FC3A0}">
          <p14:sldIdLst>
            <p14:sldId id="263"/>
          </p14:sldIdLst>
        </p14:section>
        <p14:section name="hcp" id="{ABC51324-57F9-E349-8BB4-751B72C0764E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4"/>
    <p:restoredTop sz="94737"/>
  </p:normalViewPr>
  <p:slideViewPr>
    <p:cSldViewPr snapToGrid="0">
      <p:cViewPr>
        <p:scale>
          <a:sx n="66" d="100"/>
          <a:sy n="66" d="100"/>
        </p:scale>
        <p:origin x="1576" y="154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6FF9-CBB6-5646-A391-2AF9D5873A9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FA9F8-DC82-934B-A3DB-9E064FC4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10F-CB1A-6769-1D77-B9B3E3BE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31AF9-5095-9FE5-9BC6-1F031B322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973F-A796-9DD2-EB2C-ED5796DE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0AD0-7FCA-A949-02A9-0E9FB37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FAE-3871-1B80-4241-0C377DE3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A427-B129-F53C-641D-0C70DECC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AAF73-C30C-D17C-C342-042C2A4C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FF39-DAD0-EAAC-9224-BEE25CF0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5990-7CE4-18FF-F37C-4227D65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3598-E6AF-74FE-D859-366BC2D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71CA-3EE5-C752-F997-321391B79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B39F2-06F4-B83B-7A04-5B239A7C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6CC94-FA34-3D52-CBCA-5E882914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AD7F-C8BB-CC50-3F3A-AC56DB3C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C52-8BED-C1D0-2F70-87DB18EB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632-755C-4651-CC30-B0D764FC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7A6-0D00-8106-A656-7222FFAB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92-A625-46A4-8AAF-F548FCDC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C67D-05A5-E5B7-7B6B-EC841556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C034-2410-D609-6559-5731F7BB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723-B6A5-41AC-C803-163CCBC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F46D-68FC-A22F-0EEC-89EACEC1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15-9F22-4971-38B9-C9B8202F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3EB7-4DB7-BF60-A179-A1E80CF0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F5A1-59BC-DA17-851B-12FD7F8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3EF3-8E0F-D511-75DF-899CCC6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4D3-39A5-368C-62F6-3BACEC587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0C43-1C2B-8DBA-C69B-D434DA87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CAC2-9FA5-D0B2-5E97-B1FBFF2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5299-A971-E24A-218A-A71C781B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2E1A-F1BE-548F-A41D-22832F4F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991B-EBEC-EA7E-36CA-620B91C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9C3A-5DC0-20C7-A57E-37D7D3A7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6531-4882-A4E7-8BAB-1479CBBA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1212-23C8-E28B-6EBC-7311E2EF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B059-664E-E97B-AB69-E1A85AE1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714A3-1A1F-EBA1-2C04-B1830E2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2A5F1-D942-E69A-C5C5-9B0FB52D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84E6F-4AC5-9FB4-BF2C-C1D2087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9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3446-8AF1-2DEE-87CF-FCFAF9A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657B5-246E-2824-38E7-8137B8ED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ADD6E-3D2D-C3D3-6740-7A139F0C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5B31-BC46-42C0-DB6D-5BE21A24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AEA07-26A2-FF0C-FC2A-980DACA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1825-70A4-A6BE-0333-04B80D4F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9773-E9A1-BEEE-5A98-497F996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1517-74D6-030D-252A-DDEDE560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4C19-59E2-D6D5-368A-27107982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832F6-B838-D0E1-450C-4AD15453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AC3AF-8910-1CDF-2F7B-84B7302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2B2F-368B-EEBE-121A-F42A6C6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4161-92FE-8F84-6FDA-6DFB6B5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B9E-FA92-107C-B2B9-07B56DB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FBDA-144E-6ED4-1623-10390DA66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7723-89DB-0C0A-64DF-7660CF6DD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5D99-DF96-1E0E-9F51-07BF59F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56996-E6E6-7641-BBDB-9976A282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75B-662C-3DCC-A085-5277A8BF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1DB-4C99-4FB6-80C8-6788864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B399A-8B38-8FE3-7691-78E78E13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0EF-AD30-7BF4-8365-75214216A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C275-79B5-2B45-B43C-312BAFA0B321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B7F3-A57A-508D-1281-164E6542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C15C-152A-7243-23F5-509EF0F9A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creenshot, medical imaging&#10;&#10;Description automatically generated">
            <a:extLst>
              <a:ext uri="{FF2B5EF4-FFF2-40B4-BE49-F238E27FC236}">
                <a16:creationId xmlns:a16="http://schemas.microsoft.com/office/drawing/2014/main" id="{C4A694D3-7F93-1713-B05D-FFD4A183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834" y="37432"/>
            <a:ext cx="6235700" cy="405130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885EBD-2217-9A7A-DE28-CCBCE6A8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145" y="37432"/>
            <a:ext cx="6248400" cy="40513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84913BF-414C-727D-C62C-6F34FD69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44" y="37432"/>
            <a:ext cx="6223000" cy="405130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D6E7D37-EC31-23E7-3B3A-4D482990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33" y="37432"/>
            <a:ext cx="6248400" cy="40640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05931B-E3A0-CDD2-D23C-690BEE445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2" y="0"/>
            <a:ext cx="6235700" cy="405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645B8F-FA51-B037-BD6E-E8E05121DCF8}"/>
              </a:ext>
            </a:extLst>
          </p:cNvPr>
          <p:cNvSpPr txBox="1"/>
          <p:nvPr/>
        </p:nvSpPr>
        <p:spPr>
          <a:xfrm>
            <a:off x="-6927273" y="437803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T1.mgz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5EB09-5070-FDD6-16C8-FF27BE3DD54A}"/>
              </a:ext>
            </a:extLst>
          </p:cNvPr>
          <p:cNvSpPr txBox="1"/>
          <p:nvPr/>
        </p:nvSpPr>
        <p:spPr>
          <a:xfrm>
            <a:off x="-1107574" y="4378037"/>
            <a:ext cx="332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brainmask.mgz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5871-DBB2-00C0-B096-34A2C6577FF1}"/>
              </a:ext>
            </a:extLst>
          </p:cNvPr>
          <p:cNvSpPr txBox="1"/>
          <p:nvPr/>
        </p:nvSpPr>
        <p:spPr>
          <a:xfrm>
            <a:off x="6082006" y="437803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aseg.mgz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2A3E6-8569-6621-5CDD-3B90F64DA5C1}"/>
              </a:ext>
            </a:extLst>
          </p:cNvPr>
          <p:cNvSpPr txBox="1"/>
          <p:nvPr/>
        </p:nvSpPr>
        <p:spPr>
          <a:xfrm>
            <a:off x="12880100" y="437803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wm.mgz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45AC8-121C-ECA6-A1D9-C55074F73E10}"/>
              </a:ext>
            </a:extLst>
          </p:cNvPr>
          <p:cNvSpPr txBox="1"/>
          <p:nvPr/>
        </p:nvSpPr>
        <p:spPr>
          <a:xfrm>
            <a:off x="19206850" y="437803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filled.mgz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626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1BFD86-3538-4F6A-6E03-8D22E7AD2005}"/>
              </a:ext>
            </a:extLst>
          </p:cNvPr>
          <p:cNvGrpSpPr/>
          <p:nvPr/>
        </p:nvGrpSpPr>
        <p:grpSpPr>
          <a:xfrm>
            <a:off x="4459361" y="77728"/>
            <a:ext cx="3510388" cy="2228150"/>
            <a:chOff x="2209800" y="962310"/>
            <a:chExt cx="7772400" cy="4933379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610E7A4-89BB-24D7-47F2-D6F8D4AD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62310"/>
              <a:ext cx="7772400" cy="49333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B37D7-69F8-B330-41FE-24514D9120DA}"/>
                </a:ext>
              </a:extLst>
            </p:cNvPr>
            <p:cNvSpPr/>
            <p:nvPr/>
          </p:nvSpPr>
          <p:spPr>
            <a:xfrm>
              <a:off x="8656983" y="2405270"/>
              <a:ext cx="1242391" cy="248478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F0F9F2-FC2E-846E-9DC7-5B7994EE305B}"/>
              </a:ext>
            </a:extLst>
          </p:cNvPr>
          <p:cNvGrpSpPr/>
          <p:nvPr/>
        </p:nvGrpSpPr>
        <p:grpSpPr>
          <a:xfrm>
            <a:off x="8720258" y="1"/>
            <a:ext cx="3510388" cy="2305878"/>
            <a:chOff x="2209800" y="883675"/>
            <a:chExt cx="7772400" cy="5090649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9AD21A7-5F88-77F0-7CF8-AEDB7EC9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883675"/>
              <a:ext cx="7772400" cy="50906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B82ED9-F30A-70C1-FC76-993650F2707C}"/>
                </a:ext>
              </a:extLst>
            </p:cNvPr>
            <p:cNvSpPr/>
            <p:nvPr/>
          </p:nvSpPr>
          <p:spPr>
            <a:xfrm>
              <a:off x="2322172" y="4911364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177BF3-F621-95CB-C785-CF10F71F3445}"/>
              </a:ext>
            </a:extLst>
          </p:cNvPr>
          <p:cNvGrpSpPr/>
          <p:nvPr/>
        </p:nvGrpSpPr>
        <p:grpSpPr>
          <a:xfrm>
            <a:off x="8772221" y="3231524"/>
            <a:ext cx="3479911" cy="2297151"/>
            <a:chOff x="2209800" y="863650"/>
            <a:chExt cx="7772400" cy="5130699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4DC21D-30AD-7BBF-C5AD-764A2EF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863650"/>
              <a:ext cx="7772400" cy="51306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2200A4-36BC-5564-F00B-96C97CE6A1EE}"/>
                </a:ext>
              </a:extLst>
            </p:cNvPr>
            <p:cNvSpPr/>
            <p:nvPr/>
          </p:nvSpPr>
          <p:spPr>
            <a:xfrm>
              <a:off x="2378733" y="5071620"/>
              <a:ext cx="779248" cy="160257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C4B51F-CF8B-0604-8DF4-F4DE68815982}"/>
              </a:ext>
            </a:extLst>
          </p:cNvPr>
          <p:cNvCxnSpPr>
            <a:cxnSpLocks/>
          </p:cNvCxnSpPr>
          <p:nvPr/>
        </p:nvCxnSpPr>
        <p:spPr>
          <a:xfrm>
            <a:off x="8024688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B2CAD-BB48-36E8-F569-7E5986EAAAC8}"/>
              </a:ext>
            </a:extLst>
          </p:cNvPr>
          <p:cNvCxnSpPr>
            <a:cxnSpLocks/>
          </p:cNvCxnSpPr>
          <p:nvPr/>
        </p:nvCxnSpPr>
        <p:spPr>
          <a:xfrm>
            <a:off x="10512176" y="2528116"/>
            <a:ext cx="0" cy="41279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7846397-0BBA-0E50-DC0C-90FFDF897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66"/>
            <a:ext cx="3708852" cy="23058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2B950-B169-8D63-57CF-F56CA4C35C85}"/>
              </a:ext>
            </a:extLst>
          </p:cNvPr>
          <p:cNvCxnSpPr>
            <a:cxnSpLocks/>
          </p:cNvCxnSpPr>
          <p:nvPr/>
        </p:nvCxnSpPr>
        <p:spPr>
          <a:xfrm>
            <a:off x="3757492" y="1329325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D50EC5D-28BD-C7A0-03CA-A97D34F8369D}"/>
              </a:ext>
            </a:extLst>
          </p:cNvPr>
          <p:cNvSpPr/>
          <p:nvPr/>
        </p:nvSpPr>
        <p:spPr>
          <a:xfrm>
            <a:off x="1378722" y="651184"/>
            <a:ext cx="323837" cy="12793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ECFC8A-D602-DA90-A4CD-39C4FBB8F3CA}"/>
              </a:ext>
            </a:extLst>
          </p:cNvPr>
          <p:cNvGrpSpPr/>
          <p:nvPr/>
        </p:nvGrpSpPr>
        <p:grpSpPr>
          <a:xfrm>
            <a:off x="4442077" y="3231524"/>
            <a:ext cx="3544956" cy="2297151"/>
            <a:chOff x="2209800" y="483433"/>
            <a:chExt cx="7772400" cy="5052229"/>
          </a:xfrm>
        </p:grpSpPr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C85497-A6EF-5FD2-63BB-A92E6CE1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240"/>
            <a:stretch/>
          </p:blipFill>
          <p:spPr>
            <a:xfrm>
              <a:off x="2209800" y="483433"/>
              <a:ext cx="7772400" cy="505222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A83FB2-D562-C9BD-811D-20B4DE0E9681}"/>
                </a:ext>
              </a:extLst>
            </p:cNvPr>
            <p:cNvSpPr/>
            <p:nvPr/>
          </p:nvSpPr>
          <p:spPr>
            <a:xfrm>
              <a:off x="8579507" y="1371158"/>
              <a:ext cx="1221717" cy="229042"/>
            </a:xfrm>
            <a:prstGeom prst="rect">
              <a:avLst/>
            </a:prstGeom>
            <a:solidFill>
              <a:srgbClr val="FF0000">
                <a:alpha val="40342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C50667-F3EA-BB0F-CB69-2B4A4143F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16658"/>
          <a:stretch/>
        </p:blipFill>
        <p:spPr>
          <a:xfrm>
            <a:off x="0" y="3197023"/>
            <a:ext cx="3707819" cy="2297151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8859CA-7DDA-8219-F159-9EF04445C39F}"/>
              </a:ext>
            </a:extLst>
          </p:cNvPr>
          <p:cNvSpPr/>
          <p:nvPr/>
        </p:nvSpPr>
        <p:spPr>
          <a:xfrm>
            <a:off x="3166075" y="3751779"/>
            <a:ext cx="534247" cy="104141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6655E8-FBE9-3810-8EE5-CE88295C0800}"/>
              </a:ext>
            </a:extLst>
          </p:cNvPr>
          <p:cNvSpPr/>
          <p:nvPr/>
        </p:nvSpPr>
        <p:spPr>
          <a:xfrm>
            <a:off x="3096468" y="4730041"/>
            <a:ext cx="611351" cy="160256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BED8A7-0CF2-64F6-4763-C39EC922E741}"/>
              </a:ext>
            </a:extLst>
          </p:cNvPr>
          <p:cNvCxnSpPr>
            <a:cxnSpLocks/>
          </p:cNvCxnSpPr>
          <p:nvPr/>
        </p:nvCxnSpPr>
        <p:spPr>
          <a:xfrm flipH="1">
            <a:off x="8068971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C5F32A-1EDB-591B-323A-056CFD31D8B6}"/>
              </a:ext>
            </a:extLst>
          </p:cNvPr>
          <p:cNvCxnSpPr>
            <a:cxnSpLocks/>
          </p:cNvCxnSpPr>
          <p:nvPr/>
        </p:nvCxnSpPr>
        <p:spPr>
          <a:xfrm flipH="1">
            <a:off x="3757492" y="4521488"/>
            <a:ext cx="61783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3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827795-593B-D989-7EE7-C6151169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00"/>
          <a:stretch/>
        </p:blipFill>
        <p:spPr>
          <a:xfrm>
            <a:off x="2209800" y="931247"/>
            <a:ext cx="7772400" cy="3976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BBF50-FB22-A5AA-420A-665173CBDDF7}"/>
              </a:ext>
            </a:extLst>
          </p:cNvPr>
          <p:cNvSpPr/>
          <p:nvPr/>
        </p:nvSpPr>
        <p:spPr>
          <a:xfrm>
            <a:off x="2500153" y="2569023"/>
            <a:ext cx="7279951" cy="85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07265-F239-D4CE-70F5-C393B06803C2}"/>
              </a:ext>
            </a:extLst>
          </p:cNvPr>
          <p:cNvSpPr/>
          <p:nvPr/>
        </p:nvSpPr>
        <p:spPr>
          <a:xfrm>
            <a:off x="8521322" y="2241818"/>
            <a:ext cx="1185386" cy="220028"/>
          </a:xfrm>
          <a:prstGeom prst="rect">
            <a:avLst/>
          </a:prstGeom>
          <a:solidFill>
            <a:srgbClr val="FF0000">
              <a:alpha val="4034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CAA6-ED7F-AD7C-1941-035C6C2A2A28}"/>
              </a:ext>
            </a:extLst>
          </p:cNvPr>
          <p:cNvSpPr txBox="1"/>
          <p:nvPr/>
        </p:nvSpPr>
        <p:spPr>
          <a:xfrm>
            <a:off x="6273625" y="2237110"/>
            <a:ext cx="1890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this will change accordingly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EEABDC-5157-B477-330B-7128C118FA70}"/>
              </a:ext>
            </a:extLst>
          </p:cNvPr>
          <p:cNvCxnSpPr>
            <a:cxnSpLocks/>
          </p:cNvCxnSpPr>
          <p:nvPr/>
        </p:nvCxnSpPr>
        <p:spPr>
          <a:xfrm>
            <a:off x="8164014" y="2375610"/>
            <a:ext cx="35730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4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EDBE42F5-C952-2075-42C0-17DA5A26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8" y="0"/>
            <a:ext cx="6025979" cy="24956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770C1F-0D48-6675-F92C-546EE050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40" y="0"/>
            <a:ext cx="6025979" cy="2950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8663-CB6A-4730-8BE9-465F7ECCC40C}"/>
              </a:ext>
            </a:extLst>
          </p:cNvPr>
          <p:cNvSpPr txBox="1"/>
          <p:nvPr/>
        </p:nvSpPr>
        <p:spPr>
          <a:xfrm>
            <a:off x="2202870" y="2942188"/>
            <a:ext cx="21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template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B0C91-9B3D-FA49-823C-0AE6D1B0F8BE}"/>
              </a:ext>
            </a:extLst>
          </p:cNvPr>
          <p:cNvSpPr txBox="1"/>
          <p:nvPr/>
        </p:nvSpPr>
        <p:spPr>
          <a:xfrm>
            <a:off x="8906492" y="2967888"/>
            <a:ext cx="24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an atlas file (AAL)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4BD714-D4EF-6D69-91E5-3AE0CB57136D}"/>
              </a:ext>
            </a:extLst>
          </p:cNvPr>
          <p:cNvSpPr/>
          <p:nvPr/>
        </p:nvSpPr>
        <p:spPr>
          <a:xfrm>
            <a:off x="11192407" y="2701258"/>
            <a:ext cx="438615" cy="1412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65870-445A-15E5-BC53-EEC6170410C3}"/>
              </a:ext>
            </a:extLst>
          </p:cNvPr>
          <p:cNvCxnSpPr>
            <a:cxnSpLocks/>
          </p:cNvCxnSpPr>
          <p:nvPr/>
        </p:nvCxnSpPr>
        <p:spPr>
          <a:xfrm flipH="1">
            <a:off x="11631022" y="2771882"/>
            <a:ext cx="1492634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184E8B-8D81-2266-AF62-C5A4F7E68830}"/>
              </a:ext>
            </a:extLst>
          </p:cNvPr>
          <p:cNvSpPr txBox="1"/>
          <p:nvPr/>
        </p:nvSpPr>
        <p:spPr>
          <a:xfrm>
            <a:off x="13123656" y="2448716"/>
            <a:ext cx="2942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By looking up the table, </a:t>
            </a:r>
          </a:p>
          <a:p>
            <a:r>
              <a:rPr lang="en-US" dirty="0">
                <a:solidFill>
                  <a:srgbClr val="FFC000"/>
                </a:solidFill>
              </a:rPr>
              <a:t>Region 37 is </a:t>
            </a:r>
            <a:r>
              <a:rPr lang="en-US" i="1" dirty="0">
                <a:solidFill>
                  <a:srgbClr val="FFC000"/>
                </a:solidFill>
              </a:rPr>
              <a:t>Cingulate_Mid_L</a:t>
            </a:r>
          </a:p>
        </p:txBody>
      </p:sp>
    </p:spTree>
    <p:extLst>
      <p:ext uri="{BB962C8B-B14F-4D97-AF65-F5344CB8AC3E}">
        <p14:creationId xmlns:p14="http://schemas.microsoft.com/office/powerpoint/2010/main" val="284049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83A607-E163-9D8C-7A1D-FC9A7A70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3513" y="227715"/>
            <a:ext cx="3938373" cy="34192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913D2F-A52F-2449-F27F-413B11CA7F72}"/>
              </a:ext>
            </a:extLst>
          </p:cNvPr>
          <p:cNvCxnSpPr>
            <a:cxnSpLocks/>
          </p:cNvCxnSpPr>
          <p:nvPr/>
        </p:nvCxnSpPr>
        <p:spPr>
          <a:xfrm flipH="1" flipV="1">
            <a:off x="-6266444" y="3528588"/>
            <a:ext cx="88955" cy="265771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2FB62B-9B92-662F-ABA8-64B4F64866B6}"/>
              </a:ext>
            </a:extLst>
          </p:cNvPr>
          <p:cNvSpPr txBox="1"/>
          <p:nvPr/>
        </p:nvSpPr>
        <p:spPr>
          <a:xfrm>
            <a:off x="-6399125" y="3794359"/>
            <a:ext cx="2414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if you have .</a:t>
            </a:r>
            <a:r>
              <a:rPr lang="en-US" sz="1050" dirty="0" err="1">
                <a:solidFill>
                  <a:srgbClr val="FF0000"/>
                </a:solidFill>
              </a:rPr>
              <a:t>fsf</a:t>
            </a:r>
            <a:r>
              <a:rPr lang="en-US" sz="1050" dirty="0">
                <a:solidFill>
                  <a:srgbClr val="FF0000"/>
                </a:solidFill>
              </a:rPr>
              <a:t> files, use this to import</a:t>
            </a:r>
          </a:p>
          <a:p>
            <a:r>
              <a:rPr lang="en-US" sz="1050" dirty="0">
                <a:solidFill>
                  <a:srgbClr val="FF0000"/>
                </a:solidFill>
              </a:rPr>
              <a:t>(otherwise, ignore this and set manually)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6E5A46-D084-E35A-5256-3A7281A08BCE}"/>
              </a:ext>
            </a:extLst>
          </p:cNvPr>
          <p:cNvCxnSpPr>
            <a:cxnSpLocks/>
          </p:cNvCxnSpPr>
          <p:nvPr/>
        </p:nvCxnSpPr>
        <p:spPr>
          <a:xfrm flipH="1">
            <a:off x="-5638556" y="1367556"/>
            <a:ext cx="30452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F6E538-982D-A259-918E-4A3B6F93F4A1}"/>
              </a:ext>
            </a:extLst>
          </p:cNvPr>
          <p:cNvSpPr txBox="1"/>
          <p:nvPr/>
        </p:nvSpPr>
        <p:spPr>
          <a:xfrm>
            <a:off x="-5334030" y="1159807"/>
            <a:ext cx="1053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you can select </a:t>
            </a:r>
          </a:p>
          <a:p>
            <a:r>
              <a:rPr lang="en-US" sz="1050" dirty="0">
                <a:solidFill>
                  <a:srgbClr val="FF0000"/>
                </a:solidFill>
              </a:rPr>
              <a:t>multiple images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35D291-84DE-3CE4-1E76-466C2543CD1F}"/>
              </a:ext>
            </a:extLst>
          </p:cNvPr>
          <p:cNvCxnSpPr>
            <a:cxnSpLocks/>
          </p:cNvCxnSpPr>
          <p:nvPr/>
        </p:nvCxnSpPr>
        <p:spPr>
          <a:xfrm flipH="1" flipV="1">
            <a:off x="-5196587" y="1621340"/>
            <a:ext cx="216283" cy="202769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1CE1B7-C87B-45FB-B4D9-B5ACDE12F722}"/>
              </a:ext>
            </a:extLst>
          </p:cNvPr>
          <p:cNvSpPr txBox="1"/>
          <p:nvPr/>
        </p:nvSpPr>
        <p:spPr>
          <a:xfrm>
            <a:off x="-4980304" y="1743186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can left blank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256591-C5CA-EEB7-8887-28A8AF18FF41}"/>
              </a:ext>
            </a:extLst>
          </p:cNvPr>
          <p:cNvCxnSpPr>
            <a:cxnSpLocks/>
          </p:cNvCxnSpPr>
          <p:nvPr/>
        </p:nvCxnSpPr>
        <p:spPr>
          <a:xfrm flipH="1" flipV="1">
            <a:off x="-6072469" y="666053"/>
            <a:ext cx="216283" cy="202769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C02426-A2FF-6F6F-B6E6-49D87EFAD5BD}"/>
              </a:ext>
            </a:extLst>
          </p:cNvPr>
          <p:cNvSpPr txBox="1"/>
          <p:nvPr/>
        </p:nvSpPr>
        <p:spPr>
          <a:xfrm>
            <a:off x="-5871268" y="731535"/>
            <a:ext cx="26035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select this if the data is from a single session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EA406E-910F-17C2-ABB2-31B17681F590}"/>
              </a:ext>
            </a:extLst>
          </p:cNvPr>
          <p:cNvSpPr/>
          <p:nvPr/>
        </p:nvSpPr>
        <p:spPr>
          <a:xfrm>
            <a:off x="-7692289" y="2176476"/>
            <a:ext cx="2495702" cy="2657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3BA23C-AFAA-71F2-8209-BEE43A710317}"/>
              </a:ext>
            </a:extLst>
          </p:cNvPr>
          <p:cNvSpPr txBox="1"/>
          <p:nvPr/>
        </p:nvSpPr>
        <p:spPr>
          <a:xfrm>
            <a:off x="-6591643" y="2481240"/>
            <a:ext cx="1611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set according to your data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8F4C0130-D678-2CD2-3705-A57D1DF3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0556" y="267952"/>
            <a:ext cx="3938372" cy="3419223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CDDE6494-2DCA-2DF9-5636-FCDA53FF0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00" y="242250"/>
            <a:ext cx="3917860" cy="3419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A0E332-1644-BB4A-1642-D5FAF1FC6303}"/>
              </a:ext>
            </a:extLst>
          </p:cNvPr>
          <p:cNvSpPr txBox="1"/>
          <p:nvPr/>
        </p:nvSpPr>
        <p:spPr>
          <a:xfrm>
            <a:off x="1310691" y="2049518"/>
            <a:ext cx="2900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can skip this part if your data is already registered</a:t>
            </a: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E6237FBE-A3AC-072D-A05C-413855A4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844" y="267952"/>
            <a:ext cx="2682848" cy="2341394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9E07ADB-EDE3-6006-4AA8-9EBF45077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268" y="1056005"/>
            <a:ext cx="2222500" cy="2641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1AA4EB3-EDA0-2597-6901-DA2DD76866D1}"/>
              </a:ext>
            </a:extLst>
          </p:cNvPr>
          <p:cNvSpPr/>
          <p:nvPr/>
        </p:nvSpPr>
        <p:spPr>
          <a:xfrm>
            <a:off x="5628693" y="1997102"/>
            <a:ext cx="1063052" cy="179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13CFCB-7239-480F-C1C3-C16B691A44E0}"/>
              </a:ext>
            </a:extLst>
          </p:cNvPr>
          <p:cNvCxnSpPr>
            <a:cxnSpLocks/>
          </p:cNvCxnSpPr>
          <p:nvPr/>
        </p:nvCxnSpPr>
        <p:spPr>
          <a:xfrm flipH="1">
            <a:off x="7705420" y="1824109"/>
            <a:ext cx="192787" cy="124024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A3772F-094B-AE5A-AB46-85C6655D51AE}"/>
              </a:ext>
            </a:extLst>
          </p:cNvPr>
          <p:cNvSpPr txBox="1"/>
          <p:nvPr/>
        </p:nvSpPr>
        <p:spPr>
          <a:xfrm>
            <a:off x="7801813" y="1616228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enter event name 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749E19-FABB-AADF-A974-FB1DE673AD2D}"/>
              </a:ext>
            </a:extLst>
          </p:cNvPr>
          <p:cNvCxnSpPr>
            <a:cxnSpLocks/>
          </p:cNvCxnSpPr>
          <p:nvPr/>
        </p:nvCxnSpPr>
        <p:spPr>
          <a:xfrm flipH="1">
            <a:off x="-1654158" y="2219689"/>
            <a:ext cx="192787" cy="124024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20E0E2-0EC1-D04F-BC1D-DAB46B225EF6}"/>
              </a:ext>
            </a:extLst>
          </p:cNvPr>
          <p:cNvSpPr txBox="1"/>
          <p:nvPr/>
        </p:nvSpPr>
        <p:spPr>
          <a:xfrm>
            <a:off x="-1557765" y="2012728"/>
            <a:ext cx="16321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adjust based on your need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4146B1-D642-D07F-206C-EA5E549025B2}"/>
              </a:ext>
            </a:extLst>
          </p:cNvPr>
          <p:cNvCxnSpPr>
            <a:cxnSpLocks/>
          </p:cNvCxnSpPr>
          <p:nvPr/>
        </p:nvCxnSpPr>
        <p:spPr>
          <a:xfrm flipH="1">
            <a:off x="7326734" y="1616228"/>
            <a:ext cx="475079" cy="98962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002718-3173-2F8E-49F9-BE848CF87EC4}"/>
              </a:ext>
            </a:extLst>
          </p:cNvPr>
          <p:cNvCxnSpPr>
            <a:cxnSpLocks/>
          </p:cNvCxnSpPr>
          <p:nvPr/>
        </p:nvCxnSpPr>
        <p:spPr>
          <a:xfrm flipV="1">
            <a:off x="6973173" y="2219689"/>
            <a:ext cx="250141" cy="388509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AAD3DE0-F329-D12F-3945-DF465759A1D6}"/>
              </a:ext>
            </a:extLst>
          </p:cNvPr>
          <p:cNvSpPr txBox="1"/>
          <p:nvPr/>
        </p:nvSpPr>
        <p:spPr>
          <a:xfrm>
            <a:off x="5311128" y="2608198"/>
            <a:ext cx="1923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[onset, duration, value of input]</a:t>
            </a:r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D4A1A56C-FFF6-BDD7-9345-EA00B982B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046" y="1056005"/>
            <a:ext cx="2222500" cy="2641600"/>
          </a:xfrm>
          <a:prstGeom prst="rect">
            <a:avLst/>
          </a:prstGeom>
        </p:spPr>
      </p:pic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C919995E-3AD4-2E5E-FF24-C118FB9F1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1438" y="227715"/>
            <a:ext cx="3938372" cy="341922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2FA0D-2E79-EFC9-2F88-5C15D805C78B}"/>
              </a:ext>
            </a:extLst>
          </p:cNvPr>
          <p:cNvCxnSpPr>
            <a:cxnSpLocks/>
          </p:cNvCxnSpPr>
          <p:nvPr/>
        </p:nvCxnSpPr>
        <p:spPr>
          <a:xfrm flipH="1">
            <a:off x="-7455164" y="3117669"/>
            <a:ext cx="148673" cy="204324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1FA501C-00F1-67E0-A628-421F68AC8A41}"/>
              </a:ext>
            </a:extLst>
          </p:cNvPr>
          <p:cNvSpPr/>
          <p:nvPr/>
        </p:nvSpPr>
        <p:spPr>
          <a:xfrm>
            <a:off x="-7844821" y="3336528"/>
            <a:ext cx="538330" cy="265770"/>
          </a:xfrm>
          <a:prstGeom prst="rect">
            <a:avLst/>
          </a:prstGeom>
          <a:solidFill>
            <a:srgbClr val="FF0000">
              <a:alpha val="43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D686EF-BBAE-DA0D-DF2F-C24B51F0B35F}"/>
              </a:ext>
            </a:extLst>
          </p:cNvPr>
          <p:cNvSpPr txBox="1"/>
          <p:nvPr/>
        </p:nvSpPr>
        <p:spPr>
          <a:xfrm>
            <a:off x="-7306491" y="2917001"/>
            <a:ext cx="1869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click this after everything is set</a:t>
            </a:r>
          </a:p>
        </p:txBody>
      </p:sp>
    </p:spTree>
    <p:extLst>
      <p:ext uri="{BB962C8B-B14F-4D97-AF65-F5344CB8AC3E}">
        <p14:creationId xmlns:p14="http://schemas.microsoft.com/office/powerpoint/2010/main" val="51175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y and red image of a brain&#10;&#10;Description automatically generated">
            <a:extLst>
              <a:ext uri="{FF2B5EF4-FFF2-40B4-BE49-F238E27FC236}">
                <a16:creationId xmlns:a16="http://schemas.microsoft.com/office/drawing/2014/main" id="{350FFCD5-CCC8-7893-791D-E2375E58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15" y="285659"/>
            <a:ext cx="7772400" cy="2439972"/>
          </a:xfrm>
          <a:prstGeom prst="rect">
            <a:avLst/>
          </a:prstGeom>
        </p:spPr>
      </p:pic>
      <p:pic>
        <p:nvPicPr>
          <p:cNvPr id="15" name="Picture 14" descr="A grey and white image of a brain&#10;&#10;Description automatically generated">
            <a:extLst>
              <a:ext uri="{FF2B5EF4-FFF2-40B4-BE49-F238E27FC236}">
                <a16:creationId xmlns:a16="http://schemas.microsoft.com/office/drawing/2014/main" id="{A18D90E7-7219-AC36-AE19-5DE01A97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9667" y="285659"/>
            <a:ext cx="7772400" cy="241489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472F8F-6793-0E68-FCBC-B40312E2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33" y="3429000"/>
            <a:ext cx="7772400" cy="3195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7918B7-06BC-7A31-3AAF-CB110F46AE98}"/>
              </a:ext>
            </a:extLst>
          </p:cNvPr>
          <p:cNvSpPr txBox="1"/>
          <p:nvPr/>
        </p:nvSpPr>
        <p:spPr>
          <a:xfrm>
            <a:off x="1157124" y="2821860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parameter map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DE630-4701-750C-856C-984EFF199B69}"/>
              </a:ext>
            </a:extLst>
          </p:cNvPr>
          <p:cNvSpPr txBox="1"/>
          <p:nvPr/>
        </p:nvSpPr>
        <p:spPr>
          <a:xfrm>
            <a:off x="8246545" y="2821860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highlighted activated voxels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97062-FB26-AF8A-EBAD-1A246A8FE991}"/>
              </a:ext>
            </a:extLst>
          </p:cNvPr>
          <p:cNvSpPr txBox="1"/>
          <p:nvPr/>
        </p:nvSpPr>
        <p:spPr>
          <a:xfrm>
            <a:off x="3420184" y="6748685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activated voxels superimposed on the atlas </a:t>
            </a:r>
          </a:p>
        </p:txBody>
      </p:sp>
    </p:spTree>
    <p:extLst>
      <p:ext uri="{BB962C8B-B14F-4D97-AF65-F5344CB8AC3E}">
        <p14:creationId xmlns:p14="http://schemas.microsoft.com/office/powerpoint/2010/main" val="147692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4E1934E-9D56-250F-7471-2E1E0B1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0"/>
            <a:ext cx="7772400" cy="5052060"/>
          </a:xfrm>
          <a:prstGeom prst="rect">
            <a:avLst/>
          </a:prstGeom>
        </p:spPr>
      </p:pic>
      <p:pic>
        <p:nvPicPr>
          <p:cNvPr id="7" name="Picture 6" descr="A green and red brain&#10;&#10;Description automatically generated with low confidence">
            <a:extLst>
              <a:ext uri="{FF2B5EF4-FFF2-40B4-BE49-F238E27FC236}">
                <a16:creationId xmlns:a16="http://schemas.microsoft.com/office/drawing/2014/main" id="{9BA5069C-1757-0B1C-7BEE-130EBDB2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0" y="0"/>
            <a:ext cx="7772400" cy="506551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BF18A5-4C35-ACD6-BDFD-F2EC2DE0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0" y="15830"/>
            <a:ext cx="7772400" cy="50496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37C489-3635-DA34-1E44-4819A78E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860" y="0"/>
            <a:ext cx="7772400" cy="5049685"/>
          </a:xfrm>
          <a:prstGeom prst="rect">
            <a:avLst/>
          </a:prstGeom>
        </p:spPr>
      </p:pic>
      <p:pic>
        <p:nvPicPr>
          <p:cNvPr id="13" name="Picture 12" descr="A picture containing sphere, screenshot, circle, ball&#10;&#10;Description automatically generated">
            <a:extLst>
              <a:ext uri="{FF2B5EF4-FFF2-40B4-BE49-F238E27FC236}">
                <a16:creationId xmlns:a16="http://schemas.microsoft.com/office/drawing/2014/main" id="{D56E0FEA-9175-9EF7-FF4B-636C0D18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280" y="15830"/>
            <a:ext cx="7772400" cy="5065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C689C-1DDC-0769-14A6-8F1DB897B6FD}"/>
              </a:ext>
            </a:extLst>
          </p:cNvPr>
          <p:cNvSpPr txBox="1"/>
          <p:nvPr/>
        </p:nvSpPr>
        <p:spPr>
          <a:xfrm>
            <a:off x="-5224868" y="5272982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lh.orig.nofix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C1C6-2AD6-4E80-F344-20F90E037E04}"/>
              </a:ext>
            </a:extLst>
          </p:cNvPr>
          <p:cNvSpPr txBox="1"/>
          <p:nvPr/>
        </p:nvSpPr>
        <p:spPr>
          <a:xfrm>
            <a:off x="3499183" y="5272982"/>
            <a:ext cx="185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lh.white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5421-CD13-FAF9-9E2A-C64D117CA4C0}"/>
              </a:ext>
            </a:extLst>
          </p:cNvPr>
          <p:cNvSpPr txBox="1"/>
          <p:nvPr/>
        </p:nvSpPr>
        <p:spPr>
          <a:xfrm>
            <a:off x="12017922" y="527298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lh.pial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B52D5-C769-AF1A-942E-774D2BD40110}"/>
              </a:ext>
            </a:extLst>
          </p:cNvPr>
          <p:cNvSpPr txBox="1"/>
          <p:nvPr/>
        </p:nvSpPr>
        <p:spPr>
          <a:xfrm>
            <a:off x="19912580" y="5272982"/>
            <a:ext cx="2288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lh.inflated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CAAF5-52FA-B647-903F-0B8074B7C5EB}"/>
              </a:ext>
            </a:extLst>
          </p:cNvPr>
          <p:cNvSpPr txBox="1"/>
          <p:nvPr/>
        </p:nvSpPr>
        <p:spPr>
          <a:xfrm>
            <a:off x="28310292" y="5272982"/>
            <a:ext cx="212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lh.sphere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47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C7FC30D-C7ED-D342-4C17-84FD7186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57" y="355791"/>
            <a:ext cx="5494085" cy="1166342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44730D10-BC21-1F3D-3830-56BAB618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085048"/>
            <a:ext cx="2027581" cy="2314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9DE13A-8825-2C8B-7A73-D76319B4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91" y="2073326"/>
            <a:ext cx="2017313" cy="23110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09F12-8037-4DD6-DD11-3E6F84A05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64"/>
          <a:stretch/>
        </p:blipFill>
        <p:spPr>
          <a:xfrm>
            <a:off x="7083838" y="2085048"/>
            <a:ext cx="2855292" cy="1469046"/>
          </a:xfrm>
          <a:prstGeom prst="rect">
            <a:avLst/>
          </a:prstGeom>
        </p:spPr>
      </p:pic>
      <p:pic>
        <p:nvPicPr>
          <p:cNvPr id="13" name="Picture 12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434CA151-6B31-9618-7363-BE007AB2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991" y="4117009"/>
            <a:ext cx="3243113" cy="160793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EE4ABD-3A08-081A-F841-94E2596B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60" y="4090242"/>
            <a:ext cx="1987484" cy="1607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A8BAC-5F63-91B5-230C-F90156E7B2D7}"/>
              </a:ext>
            </a:extLst>
          </p:cNvPr>
          <p:cNvCxnSpPr>
            <a:cxnSpLocks/>
          </p:cNvCxnSpPr>
          <p:nvPr/>
        </p:nvCxnSpPr>
        <p:spPr>
          <a:xfrm>
            <a:off x="4741239" y="788276"/>
            <a:ext cx="3064291" cy="129677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94998-50A4-A4CC-665E-98FDE69EE956}"/>
              </a:ext>
            </a:extLst>
          </p:cNvPr>
          <p:cNvCxnSpPr>
            <a:cxnSpLocks/>
          </p:cNvCxnSpPr>
          <p:nvPr/>
        </p:nvCxnSpPr>
        <p:spPr>
          <a:xfrm flipH="1">
            <a:off x="1723697" y="1325443"/>
            <a:ext cx="1702675" cy="697991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C87129-153C-014F-3343-53C2BD80AC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7244" y="1289330"/>
            <a:ext cx="1019821" cy="548173"/>
          </a:xfrm>
          <a:prstGeom prst="bentConnector3">
            <a:avLst>
              <a:gd name="adj1" fmla="val 1562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9E2B0-9D3A-740B-74AB-28FC9C663B9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75548" y="3489016"/>
            <a:ext cx="529142" cy="627993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031E3-26B2-B66E-8823-88982622BD10}"/>
              </a:ext>
            </a:extLst>
          </p:cNvPr>
          <p:cNvCxnSpPr>
            <a:cxnSpLocks/>
          </p:cNvCxnSpPr>
          <p:nvPr/>
        </p:nvCxnSpPr>
        <p:spPr>
          <a:xfrm>
            <a:off x="8172845" y="3275708"/>
            <a:ext cx="1092415" cy="84130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3FEA26-B603-BBCE-FF04-87545ACD6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48" y="5886976"/>
            <a:ext cx="3243113" cy="150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3837AC-35E5-2F3C-0D21-B64ECB9300C7}"/>
              </a:ext>
            </a:extLst>
          </p:cNvPr>
          <p:cNvSpPr txBox="1"/>
          <p:nvPr/>
        </p:nvSpPr>
        <p:spPr>
          <a:xfrm>
            <a:off x="6432183" y="5554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21088-16D6-B978-FBF6-4D4EFA1F104E}"/>
              </a:ext>
            </a:extLst>
          </p:cNvPr>
          <p:cNvSpPr txBox="1"/>
          <p:nvPr/>
        </p:nvSpPr>
        <p:spPr>
          <a:xfrm>
            <a:off x="6432183" y="5933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265777-088F-5BD9-BB49-24A238DF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51" y="6302775"/>
            <a:ext cx="3240509" cy="143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32E74D-6EE2-8751-D6E0-8F3DCD16F215}"/>
              </a:ext>
            </a:extLst>
          </p:cNvPr>
          <p:cNvSpPr/>
          <p:nvPr/>
        </p:nvSpPr>
        <p:spPr>
          <a:xfrm>
            <a:off x="1015239" y="3600563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4DD26-EA27-218A-DFCF-4EB29EB8BA5A}"/>
              </a:ext>
            </a:extLst>
          </p:cNvPr>
          <p:cNvSpPr/>
          <p:nvPr/>
        </p:nvSpPr>
        <p:spPr>
          <a:xfrm>
            <a:off x="3580415" y="3397638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33F191-CF3E-C450-99FD-2D05BE571CD7}"/>
              </a:ext>
            </a:extLst>
          </p:cNvPr>
          <p:cNvCxnSpPr>
            <a:cxnSpLocks/>
          </p:cNvCxnSpPr>
          <p:nvPr/>
        </p:nvCxnSpPr>
        <p:spPr>
          <a:xfrm flipV="1">
            <a:off x="1829949" y="3554094"/>
            <a:ext cx="1649304" cy="15695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12088-6A0B-CA33-4603-E2BE2F5D9911}"/>
              </a:ext>
            </a:extLst>
          </p:cNvPr>
          <p:cNvSpPr/>
          <p:nvPr/>
        </p:nvSpPr>
        <p:spPr>
          <a:xfrm>
            <a:off x="5153991" y="5886976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C73179-01DD-9903-4A70-0FB9375F1D33}"/>
              </a:ext>
            </a:extLst>
          </p:cNvPr>
          <p:cNvSpPr/>
          <p:nvPr/>
        </p:nvSpPr>
        <p:spPr>
          <a:xfrm>
            <a:off x="5167730" y="5890606"/>
            <a:ext cx="158744" cy="143264"/>
          </a:xfrm>
          <a:prstGeom prst="rect">
            <a:avLst/>
          </a:prstGeom>
          <a:solidFill>
            <a:srgbClr val="FF0000">
              <a:alpha val="41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B8A0A3-D32C-5233-6DDE-9356E1AA41F6}"/>
              </a:ext>
            </a:extLst>
          </p:cNvPr>
          <p:cNvSpPr txBox="1"/>
          <p:nvPr/>
        </p:nvSpPr>
        <p:spPr>
          <a:xfrm>
            <a:off x="10087320" y="5513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B2AB2E-B72F-2F81-F910-6F0767D172E0}"/>
              </a:ext>
            </a:extLst>
          </p:cNvPr>
          <p:cNvCxnSpPr>
            <a:cxnSpLocks/>
          </p:cNvCxnSpPr>
          <p:nvPr/>
        </p:nvCxnSpPr>
        <p:spPr>
          <a:xfrm>
            <a:off x="4395125" y="3580393"/>
            <a:ext cx="642579" cy="2343406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51921D-3C8A-89E0-E4B2-30F23DA509ED}"/>
              </a:ext>
            </a:extLst>
          </p:cNvPr>
          <p:cNvCxnSpPr>
            <a:cxnSpLocks/>
          </p:cNvCxnSpPr>
          <p:nvPr/>
        </p:nvCxnSpPr>
        <p:spPr>
          <a:xfrm>
            <a:off x="8151958" y="5933443"/>
            <a:ext cx="8350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64561D9-9F6A-0EE2-08AD-05CB14DF4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667" y="5865967"/>
            <a:ext cx="1987484" cy="1349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087B2-C179-D07F-FFC5-6392FA2EA58D}"/>
              </a:ext>
            </a:extLst>
          </p:cNvPr>
          <p:cNvSpPr/>
          <p:nvPr/>
        </p:nvSpPr>
        <p:spPr>
          <a:xfrm>
            <a:off x="9252587" y="5869821"/>
            <a:ext cx="2000157" cy="131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F3D39-61A0-646D-7D69-C560C358B8C7}"/>
              </a:ext>
            </a:extLst>
          </p:cNvPr>
          <p:cNvSpPr txBox="1"/>
          <p:nvPr/>
        </p:nvSpPr>
        <p:spPr>
          <a:xfrm>
            <a:off x="10087320" y="60640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F1747F-C0AE-C7EE-B097-8CB580622059}"/>
              </a:ext>
            </a:extLst>
          </p:cNvPr>
          <p:cNvSpPr txBox="1"/>
          <p:nvPr/>
        </p:nvSpPr>
        <p:spPr>
          <a:xfrm>
            <a:off x="3789365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FF94DF-B004-1F30-03D8-042AC538846E}"/>
              </a:ext>
            </a:extLst>
          </p:cNvPr>
          <p:cNvSpPr txBox="1"/>
          <p:nvPr/>
        </p:nvSpPr>
        <p:spPr>
          <a:xfrm>
            <a:off x="1297979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3773D-FD9C-BA75-C38A-4AB983CB4E32}"/>
              </a:ext>
            </a:extLst>
          </p:cNvPr>
          <p:cNvSpPr txBox="1"/>
          <p:nvPr/>
        </p:nvSpPr>
        <p:spPr>
          <a:xfrm>
            <a:off x="5593718" y="438442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FC1D-D846-6D07-D59C-24B2B7A88340}"/>
              </a:ext>
            </a:extLst>
          </p:cNvPr>
          <p:cNvSpPr txBox="1"/>
          <p:nvPr/>
        </p:nvSpPr>
        <p:spPr>
          <a:xfrm>
            <a:off x="6095999" y="438961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964B7-2601-163E-EE94-AC9E83694B7B}"/>
              </a:ext>
            </a:extLst>
          </p:cNvPr>
          <p:cNvSpPr txBox="1"/>
          <p:nvPr/>
        </p:nvSpPr>
        <p:spPr>
          <a:xfrm>
            <a:off x="6612435" y="438847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2FDF-AB30-8675-3653-CBBC8F4D7823}"/>
              </a:ext>
            </a:extLst>
          </p:cNvPr>
          <p:cNvSpPr txBox="1"/>
          <p:nvPr/>
        </p:nvSpPr>
        <p:spPr>
          <a:xfrm>
            <a:off x="7130746" y="43896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CA31B7-DC65-68B9-B40A-0608B320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3"/>
          <a:stretch/>
        </p:blipFill>
        <p:spPr>
          <a:xfrm>
            <a:off x="6615654" y="20009"/>
            <a:ext cx="5126357" cy="2602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456434" y="2793247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6069741" y="4761835"/>
            <a:ext cx="6207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534769" y="429813"/>
            <a:ext cx="1543477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474933" y="40785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7127442" y="-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36180" y="51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16A27B-FCA3-1DF3-D95D-695CB07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41" y="3429000"/>
            <a:ext cx="4107169" cy="3204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93AEBC-4F42-F366-1A0D-133BD78AE058}"/>
              </a:ext>
            </a:extLst>
          </p:cNvPr>
          <p:cNvSpPr/>
          <p:nvPr/>
        </p:nvSpPr>
        <p:spPr>
          <a:xfrm>
            <a:off x="10412384" y="4102531"/>
            <a:ext cx="216468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9A402-93CE-E467-0B50-0B680BAE708A}"/>
              </a:ext>
            </a:extLst>
          </p:cNvPr>
          <p:cNvSpPr txBox="1"/>
          <p:nvPr/>
        </p:nvSpPr>
        <p:spPr>
          <a:xfrm>
            <a:off x="10218932" y="373323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8BC06-1C59-E5E9-CB4E-32682F1EAAAB}"/>
              </a:ext>
            </a:extLst>
          </p:cNvPr>
          <p:cNvSpPr/>
          <p:nvPr/>
        </p:nvSpPr>
        <p:spPr>
          <a:xfrm>
            <a:off x="10220330" y="5890784"/>
            <a:ext cx="408521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FC585-A09E-BA7F-A9EB-D2F5C5D8CD14}"/>
              </a:ext>
            </a:extLst>
          </p:cNvPr>
          <p:cNvSpPr txBox="1"/>
          <p:nvPr/>
        </p:nvSpPr>
        <p:spPr>
          <a:xfrm>
            <a:off x="10628851" y="579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6D95-DD6B-CCC3-0F50-5E21DF6B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27" y="3260274"/>
            <a:ext cx="5091449" cy="3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1364AA-3ED8-6B2D-FF8A-EC00EC5B5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51"/>
          <a:stretch/>
        </p:blipFill>
        <p:spPr>
          <a:xfrm>
            <a:off x="6563335" y="137480"/>
            <a:ext cx="5358978" cy="2338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9E2D2-83B0-1ACD-3AB0-01150E9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" y="3284266"/>
            <a:ext cx="4781519" cy="3429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EAD3-205A-359A-0D55-1EC193FC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586" y="3182666"/>
            <a:ext cx="5165725" cy="33873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339448" y="2607643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5451258" y="4772171"/>
            <a:ext cx="83987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254687" y="170146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C521B-6A94-C7F5-1A80-7CFAC6DCDA4A}"/>
              </a:ext>
            </a:extLst>
          </p:cNvPr>
          <p:cNvSpPr/>
          <p:nvPr/>
        </p:nvSpPr>
        <p:spPr>
          <a:xfrm>
            <a:off x="7909135" y="5156531"/>
            <a:ext cx="1303445" cy="1184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46AE9-7281-E19E-590B-6F1F4E0D891D}"/>
              </a:ext>
            </a:extLst>
          </p:cNvPr>
          <p:cNvSpPr/>
          <p:nvPr/>
        </p:nvSpPr>
        <p:spPr>
          <a:xfrm>
            <a:off x="11039051" y="6120460"/>
            <a:ext cx="413810" cy="120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207205" y="174608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6934912" y="287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79486" y="1667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D9B-8FE2-DF95-F8B7-878E681EB640}"/>
              </a:ext>
            </a:extLst>
          </p:cNvPr>
          <p:cNvSpPr txBox="1"/>
          <p:nvPr/>
        </p:nvSpPr>
        <p:spPr>
          <a:xfrm>
            <a:off x="8779486" y="4821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F05B1-CFD0-E593-4FD7-9E6882C91EBF}"/>
              </a:ext>
            </a:extLst>
          </p:cNvPr>
          <p:cNvSpPr txBox="1"/>
          <p:nvPr/>
        </p:nvSpPr>
        <p:spPr>
          <a:xfrm>
            <a:off x="11385900" y="6180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906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brain&#10;&#10;Description automatically generated with medium confidence">
            <a:extLst>
              <a:ext uri="{FF2B5EF4-FFF2-40B4-BE49-F238E27FC236}">
                <a16:creationId xmlns:a16="http://schemas.microsoft.com/office/drawing/2014/main" id="{02B5CCEB-7294-5083-6DFB-C5016642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349" y="219849"/>
            <a:ext cx="9788714" cy="630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6625-DC73-F171-F19A-7D76CA32760F}"/>
              </a:ext>
            </a:extLst>
          </p:cNvPr>
          <p:cNvSpPr/>
          <p:nvPr/>
        </p:nvSpPr>
        <p:spPr>
          <a:xfrm>
            <a:off x="1234349" y="4011599"/>
            <a:ext cx="249806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54A8-8184-BD9F-F152-66D2376D0348}"/>
              </a:ext>
            </a:extLst>
          </p:cNvPr>
          <p:cNvSpPr txBox="1"/>
          <p:nvPr/>
        </p:nvSpPr>
        <p:spPr>
          <a:xfrm>
            <a:off x="618097" y="3774439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choose “load from file”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332C-98DC-B1CA-F55C-081DD3E234A8}"/>
              </a:ext>
            </a:extLst>
          </p:cNvPr>
          <p:cNvSpPr/>
          <p:nvPr/>
        </p:nvSpPr>
        <p:spPr>
          <a:xfrm>
            <a:off x="2435629" y="4712639"/>
            <a:ext cx="32419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3A54E-3150-7BBB-3690-54F22D539D88}"/>
              </a:ext>
            </a:extLst>
          </p:cNvPr>
          <p:cNvSpPr/>
          <p:nvPr/>
        </p:nvSpPr>
        <p:spPr>
          <a:xfrm>
            <a:off x="7040879" y="889463"/>
            <a:ext cx="490451" cy="407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DA8E6-521D-B3CF-5454-CCEE9DD1FCCE}"/>
              </a:ext>
            </a:extLst>
          </p:cNvPr>
          <p:cNvSpPr txBox="1"/>
          <p:nvPr/>
        </p:nvSpPr>
        <p:spPr>
          <a:xfrm>
            <a:off x="6091580" y="7509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label loaded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AC17D-D894-81AA-E1D8-EB42C2109F54}"/>
              </a:ext>
            </a:extLst>
          </p:cNvPr>
          <p:cNvSpPr/>
          <p:nvPr/>
        </p:nvSpPr>
        <p:spPr>
          <a:xfrm>
            <a:off x="7168341" y="2105892"/>
            <a:ext cx="490451" cy="40732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D5522-BF1D-7F7D-E11E-2D76C1C36E67}"/>
              </a:ext>
            </a:extLst>
          </p:cNvPr>
          <p:cNvSpPr/>
          <p:nvPr/>
        </p:nvSpPr>
        <p:spPr>
          <a:xfrm>
            <a:off x="3895897" y="5284123"/>
            <a:ext cx="2937165" cy="5514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8D695-615C-E3DA-EDEB-0382463BE23C}"/>
              </a:ext>
            </a:extLst>
          </p:cNvPr>
          <p:cNvCxnSpPr>
            <a:cxnSpLocks/>
          </p:cNvCxnSpPr>
          <p:nvPr/>
        </p:nvCxnSpPr>
        <p:spPr>
          <a:xfrm flipH="1">
            <a:off x="5760720" y="2662724"/>
            <a:ext cx="1549402" cy="2532731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EFC3EB-D7BC-E5AE-C790-F1F5184E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78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22B4D1-CE07-5116-0D66-E698721B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8346" y="0"/>
            <a:ext cx="7772400" cy="498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6B3B2-653E-9A54-13E8-7E3B97E9C0FA}"/>
              </a:ext>
            </a:extLst>
          </p:cNvPr>
          <p:cNvSpPr txBox="1"/>
          <p:nvPr/>
        </p:nvSpPr>
        <p:spPr>
          <a:xfrm>
            <a:off x="-1266967" y="5240740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registration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4D25E-8060-6F1C-6FCF-4CE0A08AA81F}"/>
              </a:ext>
            </a:extLst>
          </p:cNvPr>
          <p:cNvSpPr txBox="1"/>
          <p:nvPr/>
        </p:nvSpPr>
        <p:spPr>
          <a:xfrm>
            <a:off x="7848600" y="5218939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8902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81084574-1A4A-F5BD-C55F-1AB2FEC3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5283662"/>
          </a:xfrm>
          <a:prstGeom prst="rect">
            <a:avLst/>
          </a:prstGeom>
        </p:spPr>
      </p:pic>
      <p:pic>
        <p:nvPicPr>
          <p:cNvPr id="7" name="Picture 6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0440F551-4E80-059A-B6AE-AD6102BD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2" y="1"/>
            <a:ext cx="7772400" cy="528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DBF75-A6F8-4683-4077-FC70FF351150}"/>
              </a:ext>
            </a:extLst>
          </p:cNvPr>
          <p:cNvSpPr/>
          <p:nvPr/>
        </p:nvSpPr>
        <p:spPr>
          <a:xfrm>
            <a:off x="5142641" y="185644"/>
            <a:ext cx="553262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EA73D-E135-FC66-C0FD-429218594590}"/>
              </a:ext>
            </a:extLst>
          </p:cNvPr>
          <p:cNvSpPr/>
          <p:nvPr/>
        </p:nvSpPr>
        <p:spPr>
          <a:xfrm>
            <a:off x="4934762" y="681325"/>
            <a:ext cx="366008" cy="15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BB62-6925-F493-B31B-A787281B021E}"/>
              </a:ext>
            </a:extLst>
          </p:cNvPr>
          <p:cNvSpPr txBox="1"/>
          <p:nvPr/>
        </p:nvSpPr>
        <p:spPr>
          <a:xfrm>
            <a:off x="3462246" y="394842"/>
            <a:ext cx="17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“tractography”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E7B3D-5263-C321-3E44-239788B7C735}"/>
              </a:ext>
            </a:extLst>
          </p:cNvPr>
          <p:cNvSpPr/>
          <p:nvPr/>
        </p:nvSpPr>
        <p:spPr>
          <a:xfrm>
            <a:off x="8051889" y="183196"/>
            <a:ext cx="553262" cy="3124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348-FDA2-DAA4-632A-374C319C89ED}"/>
              </a:ext>
            </a:extLst>
          </p:cNvPr>
          <p:cNvSpPr txBox="1"/>
          <p:nvPr/>
        </p:nvSpPr>
        <p:spPr>
          <a:xfrm>
            <a:off x="7527217" y="49771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“volume rendering”</a:t>
            </a:r>
          </a:p>
        </p:txBody>
      </p:sp>
    </p:spTree>
    <p:extLst>
      <p:ext uri="{BB962C8B-B14F-4D97-AF65-F5344CB8AC3E}">
        <p14:creationId xmlns:p14="http://schemas.microsoft.com/office/powerpoint/2010/main" val="45663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BD2E5F3F-AEA8-16BD-DA57-12A38AE5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0077" y="1131656"/>
            <a:ext cx="4136630" cy="3076832"/>
          </a:xfrm>
          <a:prstGeom prst="rect">
            <a:avLst/>
          </a:prstGeom>
        </p:spPr>
      </p:pic>
      <p:pic>
        <p:nvPicPr>
          <p:cNvPr id="7" name="Picture 6" descr="A black text with numbers and letters&#10;&#10;Description automatically generated">
            <a:extLst>
              <a:ext uri="{FF2B5EF4-FFF2-40B4-BE49-F238E27FC236}">
                <a16:creationId xmlns:a16="http://schemas.microsoft.com/office/drawing/2014/main" id="{4DC6C12C-676E-4E76-CB3C-859BEA4C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59" y="1131656"/>
            <a:ext cx="4136630" cy="3121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9092C-8AF4-6DBD-099B-22718B32BD07}"/>
              </a:ext>
            </a:extLst>
          </p:cNvPr>
          <p:cNvSpPr txBox="1"/>
          <p:nvPr/>
        </p:nvSpPr>
        <p:spPr>
          <a:xfrm>
            <a:off x="-4131267" y="224852"/>
            <a:ext cx="16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structural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A540-661E-7C64-B124-5BBB40A59ECF}"/>
              </a:ext>
            </a:extLst>
          </p:cNvPr>
          <p:cNvSpPr txBox="1"/>
          <p:nvPr/>
        </p:nvSpPr>
        <p:spPr>
          <a:xfrm>
            <a:off x="1019327" y="224852"/>
            <a:ext cx="128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rs</a:t>
            </a:r>
            <a:r>
              <a:rPr lang="en-US" sz="2800" b="1" u="sng" dirty="0"/>
              <a:t>-fMRI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5CF3A-8A08-12A0-63D0-A4520A459F6C}"/>
              </a:ext>
            </a:extLst>
          </p:cNvPr>
          <p:cNvSpPr/>
          <p:nvPr/>
        </p:nvSpPr>
        <p:spPr>
          <a:xfrm>
            <a:off x="-4131267" y="2340077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FA80D-5D83-E5D6-6294-AF5AA37DDE2C}"/>
              </a:ext>
            </a:extLst>
          </p:cNvPr>
          <p:cNvSpPr/>
          <p:nvPr/>
        </p:nvSpPr>
        <p:spPr>
          <a:xfrm>
            <a:off x="-4131267" y="3898490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C817-C7E0-3CE7-8BDC-B4C9DDE50368}"/>
              </a:ext>
            </a:extLst>
          </p:cNvPr>
          <p:cNvSpPr txBox="1"/>
          <p:nvPr/>
        </p:nvSpPr>
        <p:spPr>
          <a:xfrm>
            <a:off x="-1055889" y="2408462"/>
            <a:ext cx="797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ancillary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32D8B-BBBD-4C1B-2A40-FE1395BA4333}"/>
              </a:ext>
            </a:extLst>
          </p:cNvPr>
          <p:cNvSpPr/>
          <p:nvPr/>
        </p:nvSpPr>
        <p:spPr>
          <a:xfrm>
            <a:off x="513562" y="189869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17E6-C4EE-F98F-4461-081072A6340D}"/>
              </a:ext>
            </a:extLst>
          </p:cNvPr>
          <p:cNvSpPr/>
          <p:nvPr/>
        </p:nvSpPr>
        <p:spPr>
          <a:xfrm>
            <a:off x="513561" y="342900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59DBC9-E66F-284D-C351-02035908F88D}"/>
              </a:ext>
            </a:extLst>
          </p:cNvPr>
          <p:cNvCxnSpPr>
            <a:cxnSpLocks/>
          </p:cNvCxnSpPr>
          <p:nvPr/>
        </p:nvCxnSpPr>
        <p:spPr>
          <a:xfrm flipV="1">
            <a:off x="-257978" y="2289387"/>
            <a:ext cx="689162" cy="16867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CB7AC5-E373-92BD-B4A5-D90566D10A96}"/>
              </a:ext>
            </a:extLst>
          </p:cNvPr>
          <p:cNvCxnSpPr>
            <a:cxnSpLocks/>
          </p:cNvCxnSpPr>
          <p:nvPr/>
        </p:nvCxnSpPr>
        <p:spPr>
          <a:xfrm>
            <a:off x="-400952" y="2779211"/>
            <a:ext cx="832136" cy="37314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12D393-4667-B3D1-DF87-103E9689772A}"/>
              </a:ext>
            </a:extLst>
          </p:cNvPr>
          <p:cNvCxnSpPr>
            <a:cxnSpLocks/>
          </p:cNvCxnSpPr>
          <p:nvPr/>
        </p:nvCxnSpPr>
        <p:spPr>
          <a:xfrm flipH="1">
            <a:off x="-1566949" y="2771202"/>
            <a:ext cx="630169" cy="48162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8C2CB9-D020-CA46-2A1D-0E414BC9A8E5}"/>
              </a:ext>
            </a:extLst>
          </p:cNvPr>
          <p:cNvCxnSpPr>
            <a:cxnSpLocks/>
          </p:cNvCxnSpPr>
          <p:nvPr/>
        </p:nvCxnSpPr>
        <p:spPr>
          <a:xfrm flipH="1" flipV="1">
            <a:off x="-1410829" y="2187787"/>
            <a:ext cx="352586" cy="22067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ECF479-7AE3-EDB1-0D7C-A0FEC52990DE}"/>
              </a:ext>
            </a:extLst>
          </p:cNvPr>
          <p:cNvSpPr txBox="1"/>
          <p:nvPr/>
        </p:nvSpPr>
        <p:spPr>
          <a:xfrm>
            <a:off x="5831815" y="224852"/>
            <a:ext cx="1135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t-fMRI</a:t>
            </a:r>
          </a:p>
        </p:txBody>
      </p:sp>
      <p:pic>
        <p:nvPicPr>
          <p:cNvPr id="32" name="Picture 31" descr="A black text with white text&#10;&#10;Description automatically generated">
            <a:extLst>
              <a:ext uri="{FF2B5EF4-FFF2-40B4-BE49-F238E27FC236}">
                <a16:creationId xmlns:a16="http://schemas.microsoft.com/office/drawing/2014/main" id="{D9863E31-2C7C-A320-03D6-79B114C1F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642" y="1149964"/>
            <a:ext cx="3073400" cy="1308100"/>
          </a:xfrm>
          <a:prstGeom prst="rect">
            <a:avLst/>
          </a:prstGeom>
        </p:spPr>
      </p:pic>
      <p:pic>
        <p:nvPicPr>
          <p:cNvPr id="36" name="Picture 35" descr="A close up of black text&#10;&#10;Description automatically generated">
            <a:extLst>
              <a:ext uri="{FF2B5EF4-FFF2-40B4-BE49-F238E27FC236}">
                <a16:creationId xmlns:a16="http://schemas.microsoft.com/office/drawing/2014/main" id="{EAF52592-F2A3-302E-4864-F0F9F229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90" y="2417604"/>
            <a:ext cx="2489200" cy="533400"/>
          </a:xfrm>
          <a:prstGeom prst="rect">
            <a:avLst/>
          </a:prstGeom>
        </p:spPr>
      </p:pic>
      <p:pic>
        <p:nvPicPr>
          <p:cNvPr id="38" name="Picture 3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79C0BEC-2509-71E4-ECBB-8105C9C5D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278" y="2927397"/>
            <a:ext cx="25908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96D437-D83F-8A6B-F961-F98949D34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190" y="4087838"/>
            <a:ext cx="22733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CB5B60-2A20-AB7A-39B4-6667E7B2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148" y="4330659"/>
            <a:ext cx="2540000" cy="203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CF01AA-1CF0-12AE-AEFD-B607743DF74F}"/>
              </a:ext>
            </a:extLst>
          </p:cNvPr>
          <p:cNvSpPr txBox="1"/>
          <p:nvPr/>
        </p:nvSpPr>
        <p:spPr>
          <a:xfrm>
            <a:off x="10494005" y="224852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diffusion</a:t>
            </a:r>
          </a:p>
        </p:txBody>
      </p:sp>
      <p:pic>
        <p:nvPicPr>
          <p:cNvPr id="45" name="Picture 4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5CA6A2-A235-CF71-F03D-119305882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522" y="1222244"/>
            <a:ext cx="2726301" cy="40611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23AC5E-4703-227A-ABB9-602899785863}"/>
              </a:ext>
            </a:extLst>
          </p:cNvPr>
          <p:cNvSpPr txBox="1"/>
          <p:nvPr/>
        </p:nvSpPr>
        <p:spPr>
          <a:xfrm>
            <a:off x="4498358" y="804829"/>
            <a:ext cx="82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task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AC79F1-F1E4-6012-F7EF-36E16AAEE8FE}"/>
              </a:ext>
            </a:extLst>
          </p:cNvPr>
          <p:cNvSpPr txBox="1"/>
          <p:nvPr/>
        </p:nvSpPr>
        <p:spPr>
          <a:xfrm>
            <a:off x="5685023" y="811069"/>
            <a:ext cx="9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 direction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765F6E-2052-13A8-2B67-735ECA97F916}"/>
              </a:ext>
            </a:extLst>
          </p:cNvPr>
          <p:cNvCxnSpPr>
            <a:cxnSpLocks/>
          </p:cNvCxnSpPr>
          <p:nvPr/>
        </p:nvCxnSpPr>
        <p:spPr>
          <a:xfrm>
            <a:off x="5032609" y="1082588"/>
            <a:ext cx="238201" cy="13965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6D2872C-1DAE-628A-9F06-BB6585120F63}"/>
              </a:ext>
            </a:extLst>
          </p:cNvPr>
          <p:cNvCxnSpPr>
            <a:cxnSpLocks/>
          </p:cNvCxnSpPr>
          <p:nvPr/>
        </p:nvCxnSpPr>
        <p:spPr>
          <a:xfrm flipH="1">
            <a:off x="5738126" y="1060264"/>
            <a:ext cx="288754" cy="15714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300E5D-6FDF-348C-F448-FEBDD6ABCB3E}"/>
              </a:ext>
            </a:extLst>
          </p:cNvPr>
          <p:cNvSpPr/>
          <p:nvPr/>
        </p:nvSpPr>
        <p:spPr>
          <a:xfrm>
            <a:off x="5383444" y="2026607"/>
            <a:ext cx="1923806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14B53-E1B8-2E3C-FB99-2DCE13EE446C}"/>
              </a:ext>
            </a:extLst>
          </p:cNvPr>
          <p:cNvSpPr/>
          <p:nvPr/>
        </p:nvSpPr>
        <p:spPr>
          <a:xfrm>
            <a:off x="10338432" y="194011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240BA-3B4F-0543-1A38-879663E3EA31}"/>
              </a:ext>
            </a:extLst>
          </p:cNvPr>
          <p:cNvSpPr/>
          <p:nvPr/>
        </p:nvSpPr>
        <p:spPr>
          <a:xfrm>
            <a:off x="10338432" y="2521632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208A9E-10ED-6541-6532-D7B0811D0185}"/>
              </a:ext>
            </a:extLst>
          </p:cNvPr>
          <p:cNvSpPr/>
          <p:nvPr/>
        </p:nvSpPr>
        <p:spPr>
          <a:xfrm>
            <a:off x="10338432" y="310438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D907B5-F66E-7940-5D94-CAC248E8D2A5}"/>
              </a:ext>
            </a:extLst>
          </p:cNvPr>
          <p:cNvSpPr/>
          <p:nvPr/>
        </p:nvSpPr>
        <p:spPr>
          <a:xfrm>
            <a:off x="10338431" y="3725757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17A0493-C0AE-1CE0-CBAF-CCBD2CB1DEC0}"/>
              </a:ext>
            </a:extLst>
          </p:cNvPr>
          <p:cNvSpPr/>
          <p:nvPr/>
        </p:nvSpPr>
        <p:spPr>
          <a:xfrm>
            <a:off x="10338430" y="4307270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2178A-100A-D2A5-B8E6-5AD86A472586}"/>
              </a:ext>
            </a:extLst>
          </p:cNvPr>
          <p:cNvSpPr/>
          <p:nvPr/>
        </p:nvSpPr>
        <p:spPr>
          <a:xfrm>
            <a:off x="10338429" y="4928638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C0247A-B8A8-7566-E2A6-46F06448B82E}"/>
              </a:ext>
            </a:extLst>
          </p:cNvPr>
          <p:cNvSpPr/>
          <p:nvPr/>
        </p:nvSpPr>
        <p:spPr>
          <a:xfrm>
            <a:off x="11678438" y="165176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54E31-3376-D7DF-2274-179B8D70BE0C}"/>
              </a:ext>
            </a:extLst>
          </p:cNvPr>
          <p:cNvSpPr/>
          <p:nvPr/>
        </p:nvSpPr>
        <p:spPr>
          <a:xfrm>
            <a:off x="11667784" y="2246284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CAD458-C8F9-36DD-039A-59C5CEC8C62E}"/>
              </a:ext>
            </a:extLst>
          </p:cNvPr>
          <p:cNvSpPr/>
          <p:nvPr/>
        </p:nvSpPr>
        <p:spPr>
          <a:xfrm>
            <a:off x="11678438" y="284391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38EA4-3D8B-CC1C-F0B2-33BE53578C8E}"/>
              </a:ext>
            </a:extLst>
          </p:cNvPr>
          <p:cNvSpPr/>
          <p:nvPr/>
        </p:nvSpPr>
        <p:spPr>
          <a:xfrm>
            <a:off x="11667784" y="344019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B5E0928-7531-AA41-4D21-7B7C5471CBAB}"/>
              </a:ext>
            </a:extLst>
          </p:cNvPr>
          <p:cNvSpPr/>
          <p:nvPr/>
        </p:nvSpPr>
        <p:spPr>
          <a:xfrm>
            <a:off x="11667784" y="4026795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58AB1D-922E-6329-E9E6-5FF7DD41ADB9}"/>
              </a:ext>
            </a:extLst>
          </p:cNvPr>
          <p:cNvSpPr/>
          <p:nvPr/>
        </p:nvSpPr>
        <p:spPr>
          <a:xfrm>
            <a:off x="11649123" y="462955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CCF03C-4A43-2682-DE1A-93884BE3B11B}"/>
              </a:ext>
            </a:extLst>
          </p:cNvPr>
          <p:cNvSpPr txBox="1"/>
          <p:nvPr/>
        </p:nvSpPr>
        <p:spPr>
          <a:xfrm>
            <a:off x="8828871" y="1668303"/>
            <a:ext cx="12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 </a:t>
            </a:r>
            <a:r>
              <a:rPr lang="en-US" sz="1200" dirty="0" err="1">
                <a:solidFill>
                  <a:srgbClr val="FF0000"/>
                </a:solidFill>
              </a:rPr>
              <a:t>bvals</a:t>
            </a:r>
            <a:r>
              <a:rPr lang="en-US" sz="1200" dirty="0">
                <a:solidFill>
                  <a:srgbClr val="FF0000"/>
                </a:solidFill>
              </a:rPr>
              <a:t> x 2 PE </a:t>
            </a:r>
            <a:r>
              <a:rPr lang="en-US" sz="1200" dirty="0" err="1">
                <a:solidFill>
                  <a:srgbClr val="FF0000"/>
                </a:solidFill>
              </a:rPr>
              <a:t>dir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12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225</Words>
  <Application>Microsoft Macintosh PowerPoint</Application>
  <PresentationFormat>Widescreen</PresentationFormat>
  <Paragraphs>73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ZIJIAN CHEN</dc:creator>
  <cp:lastModifiedBy>ZIJIAN CHEN</cp:lastModifiedBy>
  <cp:revision>13</cp:revision>
  <dcterms:created xsi:type="dcterms:W3CDTF">2023-05-05T04:24:50Z</dcterms:created>
  <dcterms:modified xsi:type="dcterms:W3CDTF">2023-10-03T15:13:29Z</dcterms:modified>
</cp:coreProperties>
</file>